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6B0564-BB3A-4391-9DA1-80AE02DDB8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D0009-31AE-4C53-863E-638CC9480D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80CF4E-8E40-4699-B7FC-1A4D20B6FE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2024-04-26T01:39:55Z</dcterms:modified>
</cp:coreProperties>
</file>