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A9BA7-97E1-4F43-9211-7636D06FAC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DE5BAA-1D29-4CB0-A562-FA8CDF4FE7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B3D7F-18E3-49DD-906A-5342F81605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2024-04-27T01:35:30Z</dcterms:modified>
</cp:coreProperties>
</file>