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2610E-766D-44C9-9F6A-1A16806F81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B6435-0665-4E97-B70E-5FF08F6B51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Simulation of state-dependent changes of expected precision and putative dopaminergic responses. (A) Receiving the high offer (left upper panel) produces a sharp increase in precision (lower left panel) and simulated dopaminergic firing (lower right panel). The high offer induces a change in policy and compels the agent to accept (“switch,” upper right panel). (B) Same format as in (A), but illustrating the withdrawal of an initial offer, leading to a decrease in precision and a consequent dip in dopaminergic firing.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3C463-DE38-4CF9-A609-AEE2A3C3DC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3434–3445,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Simulation of state-dependent changes of expected precision and putative dopaminergic responses.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Simulation of state-dependent changes of expected precision and putative dopaminergic responses.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2024-04-26T23:25:03Z</dcterms:modified>
</cp:coreProperties>
</file>