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A255B-5315-4744-8C4A-C60D28B1A5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9090D-4487-41D6-AD20-2F7EB60FC0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793A4C-2687-41C2-B98A-8802A50D54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2024-04-26T16:35:16Z</dcterms:modified>
</cp:coreProperties>
</file>