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4BC0A-5373-43C0-ABB6-64A84865D4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A7BE8-F35B-468F-8A5F-946362380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45B3F2-C798-45C1-BAA6-807AEE61D8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2024-04-26T21:52:44Z</dcterms:modified>
</cp:coreProperties>
</file>