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56019-A061-4495-8D39-6497C5C38F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EAF36-488D-4C3F-8E57-682EBC9B31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Modulation of IL-1β-induced MCP-1/CCL2, RANTES/CCL5, GROα/CXCL2 and IL-8/CXCL8 expression by GTE in RA synovial fibroblasts.RA synovial fibroblasts (2 × 105/well) were incubated with GTE (10–20 μg/ml) for 12 h, followed by stimulation with IL-1β (10 ng/ml) for 24 h. The mRNA expression of MCP-1/CCL2, RANTES/CCL5, GROα/CXCL2 and IL-8/CXCL8 was analysed by qRT–PCR. The values were normalized to their respective β-actin mRNA levels and expressed as mean and SEM. *P &lt; 0.05 vs treatment with IL-1β alone. n: number of RA synovial fibroblast donors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C774D-8970-47A0-A4CE-4D183B077E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3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49, Issue 3, March 2010, Pages 467–479,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Modulation of IL-1β-induced MCP-1/CCL2, RANTES/CCL5, GROα/CXCL2 and IL-8/CXCL8 expression by GTE in RA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Modulation of IL-1β-induced MCP-1/CCL2, RANTES/CCL5, GROα/CXCL2 and IL-8/CXCL8 expression by GTE in RA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2024-04-27T04:48:38Z</dcterms:modified>
</cp:coreProperties>
</file>