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A9B85-A18F-4902-8BE1-4390F00E8D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5CDC7-3F29-4E25-99B2-600F31EF23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374063-2E4C-4384-851A-F910FAD2E0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2024-04-26T15:29:32Z</dcterms:modified>
</cp:coreProperties>
</file>