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F9208-0D77-4017-8136-B96AF299CB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69C7A-80D2-4243-B6D3-B219AF888F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R−K colour versus the V−R colour for the sample. As per Fig. 4, the filled symbols represent the 21-cm detections and the unfilled symbols the non-detections.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1B6B1-22FB-4C3E-B7CE-81DD69CB96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9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2, December 2008, Pages 765–784,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https://doi.org/10.1111/j.1365-2966.2008.13925.x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The R−K colour versus the V−R colour for the sample. As per Fig. 4, the filled symbols represent the 21-cm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The R−K colour versus the V−R colour for the sample. As per Fig. 4, the filled symbols represent the 21-cm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2024-04-26T06:00:46Z</dcterms:modified>
</cp:coreProperties>
</file>