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5105C02-64A3-4779-BDD9-9E8C028EB19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660BDF8-FEFC-4DD7-8BB3-E547E1A05B5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The longitudinal change in 30 day mortality after hip fracture repair in all three units studied. Thirty day mortality is shown for each quarter. There is no significant correlation between time and 30 day mortality (R2=0.027).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on behalf of the British Journal of Anaesthesia.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843BCAA-E1EF-407E-85C0-BE69385A3FF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ja/aes18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 J Anaesth</a:t>
            </a:r>
            <a:r>
              <a:rPr lang="en-US" altLang="en-US" sz="1000">
                <a:solidFill>
                  <a:srgbClr val="333333"/>
                </a:solidFill>
              </a:rPr>
              <a:t>, Volume 109, Issue 4, October 2012, Pages 546–550, </a:t>
            </a:r>
            <a:r>
              <a:rPr lang="en-US" altLang="en-US" sz="1000">
                <a:solidFill>
                  <a:srgbClr val="333333"/>
                </a:solidFill>
                <a:hlinkClick r:id="rId3"/>
              </a:rPr>
              <a:t>https://doi.org/10.1093/bja/aes187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The longitudinal change in 30 day mortality after hip fracture repair in all three units studied. Thirty day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1 The longitudinal change in 30 day mortality after hip fracture repair in all three units studied. Thirty day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2024-04-26T16:23:31Z</dcterms:modified>
</cp:coreProperties>
</file>