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285EA0-F8DF-4B5B-BCB2-42753248196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465845-4370-4D77-83B5-3F1E9D407A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divisions of the corpus callosum.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91B69D-CA3F-4A9E-AF64-DB07EF65AA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set of tracts that pass through the 5 subregions of the corpus callosum. The seed region for the tracts is visible in the coronal plane.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91B69D-CA3F-4A9E-AF64-DB07EF65AA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cortical divisions corresponding to the 5 subregions of the corpus callosum.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91B69D-CA3F-4A9E-AF64-DB07EF65AA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relation between degree of connectivity for subregion i of the callosum—indicated as CCi connectivity—and the average length of the connections passing through region i. The black regression lines in subregions 1, 2, 3, and 5 indicate that the relationship is significant at P ≤ .05. The equation for each regression line is given in the lower left corner of each plot, and the significance and r2 values are presented in the upper right corner.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91B69D-CA3F-4A9E-AF64-DB07EF65AA0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relation between the cross-sectional area for a given subregion of the callosum and the average length of the connections passing through that subregion. The dashed lines show that the correlation is negative—callosum size decreases as connection length increases—in all subregions, though none of the relationships are significant at P ≤ .05. The significance and r2 values are given in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91B69D-CA3F-4A9E-AF64-DB07EF65AA0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0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0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05"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554–562, </a:t>
            </a:r>
            <a:r>
              <a:rPr lang="en-US" altLang="en-US" sz="1000">
                <a:solidFill>
                  <a:srgbClr val="333333"/>
                </a:solidFill>
                <a:hlinkClick r:id="rId3"/>
              </a:rPr>
              <a:t>https://doi.org/10.1093/cercor/bhn105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divisions of the corpus callosum.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738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554–562, </a:t>
            </a:r>
            <a:r>
              <a:rPr lang="en-US" altLang="en-US" sz="1000">
                <a:solidFill>
                  <a:srgbClr val="333333"/>
                </a:solidFill>
                <a:hlinkClick r:id="rId3"/>
              </a:rPr>
              <a:t>https://doi.org/10.1093/cercor/bhn105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set of tracts that pass through the 5 subregions of the corpus callosum. The seed region for the tracts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698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554–562, </a:t>
            </a:r>
            <a:r>
              <a:rPr lang="en-US" altLang="en-US" sz="1000">
                <a:solidFill>
                  <a:srgbClr val="333333"/>
                </a:solidFill>
                <a:hlinkClick r:id="rId3"/>
              </a:rPr>
              <a:t>https://doi.org/10.1093/cercor/bhn105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cortical divisions corresponding to the 5 subregions of the corpus callosum.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2768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554–562, </a:t>
            </a:r>
            <a:r>
              <a:rPr lang="en-US" altLang="en-US" sz="1000">
                <a:solidFill>
                  <a:srgbClr val="333333"/>
                </a:solidFill>
                <a:hlinkClick r:id="rId3"/>
              </a:rPr>
              <a:t>https://doi.org/10.1093/cercor/bhn105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relation between degree of connectivity for subregion i of the callosum—indicated as CC</a:t>
            </a:r>
            <a:r>
              <a:rPr lang="en-US" altLang="en-US" b="0" baseline="-25000"/>
              <a:t>i</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33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554–562, </a:t>
            </a:r>
            <a:r>
              <a:rPr lang="en-US" altLang="en-US" sz="1000">
                <a:solidFill>
                  <a:srgbClr val="333333"/>
                </a:solidFill>
                <a:hlinkClick r:id="rId3"/>
              </a:rPr>
              <a:t>https://doi.org/10.1093/cercor/bhn105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relation between the cross-sectional area for a given subregion of the callosum and the average length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18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divisions of the corpus callosum.
</vt:lpstr>
      <vt:lpstr>Figure 2. The set of tracts that pass through the 5 subregions of the corpus callosum. The seed region for the tracts ...</vt:lpstr>
      <vt:lpstr>Figure 3. The cortical divisions corresponding to the 5 subregions of the corpus callosum.
</vt:lpstr>
      <vt:lpstr>Figure 5. The relation between degree of connectivity for subregion i of the callosum—indicated as CCi ...</vt:lpstr>
      <vt:lpstr>Figure 4. The relation between the cross-sectional area for a given subregion of the callosum and the average length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2024-04-26T17:55:04Z</dcterms:modified>
</cp:coreProperties>
</file>