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B406F-231A-4644-A463-C5FD281783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C6F42-BD5D-443F-831D-CB4BE9D011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breast pain scores reported by participants at the beginning (day 0) and at the end (day 21) of the trial in the probiotic groups (group A, Lactobacillus fermentum CECT5716; and group B, Lactobacillus salivarius CECT5713) and in the antibiotic group (group C). Breast pain categories were 0–4, extremely painful; 5–7, discomfort; and 8–10, no pain.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AD2EC-8A12-450E-91E9-2C40F0A408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6527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breast pain scores reported by participants at the beginning (day 0) and at the end (day 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breast pain scores reported by participants at the beginning (day 0) and at the end (day 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2024-04-26T06:58:21Z</dcterms:modified>
</cp:coreProperties>
</file>