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B5394F-08CE-4E6F-A12C-0BDBD747D4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1B1E9-D66D-4D0C-A00E-A37A99A5B3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EB257-F3E5-4915-A4E6-40100421BB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2024-04-27T00:12:20Z</dcterms:modified>
</cp:coreProperties>
</file>