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C749A-782B-4DB4-98A4-101D58028F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00F03-3E4C-4002-AB28-DB3C2EC04F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C4C9E-CAEB-4B67-869B-57D7B2228A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2024-04-26T03:12:40Z</dcterms:modified>
</cp:coreProperties>
</file>