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50D44C-CBAB-4895-ABC1-5B5933A01D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3A3B6D-B2E3-46E4-920F-456E5BA6FE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Demonstration of endothelial H2O2 content (bright spots, top panels, direct view on top of the endothelial layer of longitudinally cut ring preparations); of overexpression of human catalase in the aorta (cross-sections, middle panels) and in left ventricular myocardium arterioles (cross-section, lower panels, identical magnification as indicated) in mice with a vascular specific overexpression of catalase (cat++) and their transgene negative littermates (catn). Determination of H2O2 was accomplished by measurement of dichlorofluoreceine-fluorescence, while catalase protein was visualized using a standard catalase antibody (for details please refer to Methods).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97A39D-A1BE-42DE-A8F8-61E0A6AA27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9.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65, Issue 1, January 2005, Pages 254–262,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https://doi.org/10.1016/j.cardiores.2004.09.010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Demonstration of endothelial H</a:t>
            </a:r>
            <a:r>
              <a:rPr lang="en-US" altLang="en-US" b="0" baseline="-25000"/>
              <a:t>2</a:t>
            </a:r>
            <a:r>
              <a:rPr lang="en-US" altLang="en-US" b="0"/>
              <a:t>O</a:t>
            </a:r>
            <a:r>
              <a:rPr lang="en-US" altLang="en-US" b="0" baseline="-25000"/>
              <a:t>2</a:t>
            </a:r>
            <a:r>
              <a:rPr lang="en-US" altLang="en-US" b="0"/>
              <a:t> content (bright spots, top panels, direct view on top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Demonstration of endothelial H2O2 content (bright spots, top panels, direct view on top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2024-04-26T03:28:16Z</dcterms:modified>
</cp:coreProperties>
</file>