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0EBDA-5B95-478C-86AE-C1E63D2D24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587B4-443E-4B18-9D34-9B25F9F331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2CC8A8-5CDF-4CF4-A0CD-937185D527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2024-04-26T09:12:32Z</dcterms:modified>
</cp:coreProperties>
</file>