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9B6935-FC71-4F20-8656-7293971D34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486ED4-5684-4A1B-9E15-7E65DE0206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D5C095-4CDD-460C-8B70-68BC2BFB06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2024-04-27T03:40:44Z</dcterms:modified>
</cp:coreProperties>
</file>