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1C9A5D-31FC-4E91-84AD-E84787C507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646514-1DD7-4110-98A5-D7FD38DCEA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Matrix of phenotypes in the cohort. For each fetus (F1–F33), the color indicates the number of observed phenotypes that are in each category of phenotypes. For example, F1 has more than eight separate abnormalities of skeletal morphology. The categories are modified higher order HPO terms, and the data come from ultrasound scans, postmortem reports or pediatric follow-up. The phenotype of each fetus is detailed in the Supplementary Material, Appendix.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F20FD1-62E6-4137-9E37-F16957B895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Decision tree for prioritizing candidate genes into three categories. Data from OMIM, DDG2P, BioGPS, NHGRI GWAS catalog, IKMC, ZFIN and PubMed were used, where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F20FD1-62E6-4137-9E37-F16957B895E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0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3269–3277, </a:t>
            </a:r>
            <a:r>
              <a:rPr lang="en-US" altLang="en-US" sz="1000">
                <a:solidFill>
                  <a:srgbClr val="333333"/>
                </a:solidFill>
                <a:hlinkClick r:id="rId3"/>
              </a:rPr>
              <a:t>https://doi.org/10.1093/hmg/ddu038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Matrix of phenotypes in the cohort. For each fetus (F1–F33), the color indicates the number of observed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61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3269–3277, </a:t>
            </a:r>
            <a:r>
              <a:rPr lang="en-US" altLang="en-US" sz="1000">
                <a:solidFill>
                  <a:srgbClr val="333333"/>
                </a:solidFill>
                <a:hlinkClick r:id="rId3"/>
              </a:rPr>
              <a:t>https://doi.org/10.1093/hmg/ddu038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Decision tree for prioritizing candidate genes into three categories. Data from OMIM, DDG2P, BioGPS, NHGRI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80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Matrix of phenotypes in the cohort. For each fetus (F1–F33), the color indicates the number of observed ...</vt:lpstr>
      <vt:lpstr>Figure 2. Decision tree for prioritizing candidate genes into three categories. Data from OMIM, DDG2P, BioGPS, NHGRI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2024-04-26T09:03:10Z</dcterms:modified>
</cp:coreProperties>
</file>