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1AD45F-BA87-4B58-8B84-D6821E8C12B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8C77C76-4596-4420-9214-0A2C02557D5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 Aggregate-size distribution (left Y axis) and microbial biomass (C mic ; right Y axis) in three aggregate size classes expressed as a percentage of total weight of bulk soil and the total C mic under ambient and elevated CO 2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17927-70A5-4819-A7AE-660450124F0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 Organic carbon content (C org ), and microbial biomass (C mic ) in bulk soil and three aggregate-size classes under ambient and elevated CO 2 . Values are averages (± SE) of four replicates. Treatments followed by the same letters are not significantly different between aggregate size classes at P ≤0.05. There were no significant differences between elevated and ambient CO 2 treatments.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17927-70A5-4819-A7AE-660450124F0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 Measured respiration rates (symbols) and values fitted according to Eq.5 (lines) after glucose and nutrients amendment of the bulk soil and three aggregate size classes under ambient (top) and elevated (bottom) CO 2 . Values are averages (± SE) of four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17927-70A5-4819-A7AE-660450124F0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4 </a:t>
            </a:r>
            <a:r>
              <a:rPr lang="en-US" altLang="en-US">
                <a:latin typeface="Arial" pitchFamily="34" charset="0"/>
                <a:ea typeface="Arial" pitchFamily="34" charset="0"/>
              </a:rPr>
              <a:t> Specific growth rates (top) and amount of growing microbial biomass (bottom) in bulk soil and three aggregate size classes under ambient and elevated CO 2 . Values are averages (± SE) of four replicates. Treatments followed by the same letters are not significantly different between elevated and ambient CO 2 (uppercase letters) and aggregate size classes (lowercase letters) at P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117927-70A5-4819-A7AE-660450124F0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9.00697.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9.00697.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9.00697.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41.2009.00697.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1, July 2009, Pages 43–52, </a:t>
            </a:r>
            <a:r>
              <a:rPr lang="en-US" altLang="en-US" sz="1000">
                <a:solidFill>
                  <a:srgbClr val="333333"/>
                </a:solidFill>
                <a:hlinkClick r:id="rId3"/>
              </a:rPr>
              <a:t>https://doi.org/10.1111/j.1574-6941.2009.00697.x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 Aggregate-size distribution (left Y axis) and microbial biomass (C </a:t>
            </a:r>
            <a:r>
              <a:rPr lang="en-US" altLang="en-US" b="0" baseline="-25000"/>
              <a:t>mic</a:t>
            </a:r>
            <a:r>
              <a:rPr lang="en-US" altLang="en-US" b="0"/>
              <a:t> ; right Y axis) in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496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1, July 2009, Pages 43–52, </a:t>
            </a:r>
            <a:r>
              <a:rPr lang="en-US" altLang="en-US" sz="1000">
                <a:solidFill>
                  <a:srgbClr val="333333"/>
                </a:solidFill>
                <a:hlinkClick r:id="rId3"/>
              </a:rPr>
              <a:t>https://doi.org/10.1111/j.1574-6941.2009.00697.x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 Organic carbon content (C </a:t>
            </a:r>
            <a:r>
              <a:rPr lang="en-US" altLang="en-US" b="0" baseline="-25000"/>
              <a:t>org</a:t>
            </a:r>
            <a:r>
              <a:rPr lang="en-US" altLang="en-US" b="0"/>
              <a:t> ), and microbial biomass (C </a:t>
            </a:r>
            <a:r>
              <a:rPr lang="en-US" altLang="en-US" b="0" baseline="-25000"/>
              <a:t>mic</a:t>
            </a:r>
            <a:r>
              <a:rPr lang="en-US" altLang="en-US" b="0"/>
              <a:t> ) in bulk soil and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934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1, July 2009, Pages 43–52, </a:t>
            </a:r>
            <a:r>
              <a:rPr lang="en-US" altLang="en-US" sz="1000">
                <a:solidFill>
                  <a:srgbClr val="333333"/>
                </a:solidFill>
                <a:hlinkClick r:id="rId3"/>
              </a:rPr>
              <a:t>https://doi.org/10.1111/j.1574-6941.2009.00697.x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Measured respiration rates (symbols) and values fitted according to Eq.5 (lines) after glucose and nutrients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089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69, Issue 1, July 2009, Pages 43–52, </a:t>
            </a:r>
            <a:r>
              <a:rPr lang="en-US" altLang="en-US" sz="1000">
                <a:solidFill>
                  <a:srgbClr val="333333"/>
                </a:solidFill>
                <a:hlinkClick r:id="rId3"/>
              </a:rPr>
              <a:t>https://doi.org/10.1111/j.1574-6941.2009.00697.x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4 </a:t>
            </a:r>
            <a:r>
              <a:rPr lang="en-US" altLang="en-US" b="0"/>
              <a:t>Specific growth rates (top) and amount of growing microbial biomass (bottom) in bulk soil and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089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1  Aggregate-size distribution (left Y axis) and microbial biomass (C mic ; right Y axis) in three ...</vt:lpstr>
      <vt:lpstr>2  Organic carbon content (C org ), and microbial biomass (C mic ) in bulk soil and three ...</vt:lpstr>
      <vt:lpstr>3 Measured respiration rates (symbols) and values fitted according to Eq.5 (lines) after glucose and nutrients ...</vt:lpstr>
      <vt:lpstr>4 Specific growth rates (top) and amount of growing microbial biomass (bottom) in bulk soil and three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2024-04-26T12:41:20Z</dcterms:modified>
</cp:coreProperties>
</file>