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191952-B2FF-480B-9E90-28121CD93A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7D40DB-F1D4-44A1-BF64-0F2697C321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Average frequency histograms of a cell in area 3a (receptive field in hand picture inset), during a series of HH trials. The 3 histograms on top (bin, 20 ms) are time locked, left to right, with the click, the departure of the hand from handrest, and the hand contact with the sample. The lower histogram (bin, 0.5 s) is for the entire trial, time-locked with sample contact. (Zhou and Fuster, 2004.)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60BB06-CE5F-4EC8-B860-A9694702665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suppl_1, September 2007, Pages i77–i87, </a:t>
            </a:r>
            <a:r>
              <a:rPr lang="en-US" altLang="en-US" sz="1000">
                <a:solidFill>
                  <a:srgbClr val="333333"/>
                </a:solidFill>
                <a:hlinkClick r:id="rId3"/>
              </a:rPr>
              <a:t>https://doi.org/10.1093/cercor/bhm106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Average frequency histograms of a cell in area 3a (receptive field in hand picture inset), during a series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Average frequency histograms of a cell in area 3a (receptive field in hand picture inset), during a series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2024-04-26T12:47:59Z</dcterms:modified>
</cp:coreProperties>
</file>