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086623-5674-45A7-8A08-4BBA23B579B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4501FC-2735-4410-9BF6-FEA4303A608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Differences in cortical depth between control and HLHS fetuses for each gestation age range. Bottom row shows the differences in cortical depth between the 2 groups between 25 and 37 weeks of gestation. Blue regions represent sulci that were deeper in control versus HLHS fetuses. Yellow regions represent gyri that were more developed in control versus HLHS fetuses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E4446A-05DE-4039-AD63-C14BA7D977E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28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12, December 2013, Pages 2932–2943, </a:t>
            </a:r>
            <a:r>
              <a:rPr lang="en-US" altLang="en-US" sz="1000">
                <a:solidFill>
                  <a:srgbClr val="333333"/>
                </a:solidFill>
                <a:hlinkClick r:id="rId3"/>
              </a:rPr>
              <a:t>https://doi.org/10.1093/cercor/bhs281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Differences in cortical depth between control and HLHS fetuses for each gestation age range. Bottom row shows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Differences in cortical depth between control and HLHS fetuses for each gestation age range. Bottom row shows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2024-09-20T20:36:18Z</dcterms:modified>
</cp:coreProperties>
</file>