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4C165A-1B09-4E17-B680-4D93AFB24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6C3ED-9279-4EBA-8424-646EA3F923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58257-978D-4111-94BF-5AD7A4F0EF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2024-04-26T20:12:11Z</dcterms:modified>
</cp:coreProperties>
</file>