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B19031-9B26-42D4-86A6-5A79AFA532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ACA8B4-E1A0-4952-9CBD-E90E849DB5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( A ) Time course of E / A ratio [ratio of transmitral peak early ( E ) and peak late velocity ( A )]; P -values for between group comparison (one-way ANOVA). P = 0.015 for overall treatment effect. ( B ) Time course of Ea / Aa , [ratio of early diastolic ( Ea ) and late diastolic ( Aa ) mitral anulus velocity]; P -values for between group comparison. P = 0.09 for overall treatment effect. ( C ) Time course of E / Aa , [ratio of transmitral peak early ( E ) and late diastolic ( Aa ) mitral anulus velocity); P -values for between group comparison. P = 0.51 for overall treatment effect.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076D02-16BB-4D25-83B7-622B339951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p1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11, Issue 2, March 2010, Pages 165–171,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https://doi.org/10.1093/ejechocard/jep191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( A ) Time course of E / A ratio [ratio of transmitral peak early ( E ) and peak late velocity ( A )]; 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( A ) Time course of E / A ratio [ratio of transmitral peak early ( E ) and peak late velocity ( A )]; 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2024-04-26T10:23:21Z</dcterms:modified>
</cp:coreProperties>
</file>