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675442-919F-423E-895C-87D12E8039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D8E87-9A87-40B2-B78F-A66330BF25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Transient RALDH3 mRNA and enzyme expression in the fronto-parietal cortex. In situ hybridization (a) and immunohistochemical detection (all others) to illustrate the maturation of the RALDH3-positive neurons; PtA, parietal association cortex; M2, secondary motor area; ACC and PCC, anterior and posterior cingulate cortices; the brackets in (g) indicate the upper cortical layers. Scale bars: a–e = 500 μm; f–h =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07BCF-CB78-404A-B263-0E7094B0FE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1244–1253,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Transient RALDH3 mRNA and enzyme expression in the fronto-parietal cortex. In situ hybridization (a)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Transient RALDH3 mRNA and enzyme expression in the fronto-parietal cortex. In situ hybridization (a)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2024-04-26T15:10:59Z</dcterms:modified>
</cp:coreProperties>
</file>