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F6BE4-33F4-4480-8637-E880BFA63C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D9307-4690-42F3-BEE0-CCA34DC28A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Functional connectivity differences associated with emotional recollection persistence. (a) In these across-subject scatterplots, the y-axis denotes the difference in connectivity between the amygdala and left or right PHG during emotional long- versus short-delay hits. The x-axis indicates individual recollection persistence scores for emotional stimuli. Note that increasing levels of emotional recollection persistence are associated with increasing disparity between connectivity supporting emotional memory after long versus short delays. (b) In these across-subject scatterplots, the y-axis denotes the difference in connectivity between the amygdala and left or right PHG during neutral long- versus short-delay hits. The x-axis indicates individual recollection persistence scores for neutral stimuli. Note that there is no relationship between connectivity differences and neutral recollection persistence.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8EF67E-350F-4C5A-96EB-EA2A65F34C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2494–2504, </a:t>
            </a:r>
            <a:r>
              <a:rPr lang="en-US" altLang="en-US" sz="1000">
                <a:solidFill>
                  <a:srgbClr val="333333"/>
                </a:solidFill>
                <a:hlinkClick r:id="rId3"/>
              </a:rPr>
              <a:t>https://doi.org/10.1093/cercor/bhm262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Functional connectivity differences associated with emotional recollection persistence. (a) In these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Functional connectivity differences associated with emotional recollection persistence. (a) In these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2024-04-26T17:06:26Z</dcterms:modified>
</cp:coreProperties>
</file>