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AED1D5-46E2-4F51-BAE8-83F574500F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22CCD-FF72-4748-8ABD-777D21DFA6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study selection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E7E0FF-6041-45DC-BF86-7BCBF5AA9E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v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27, Issue 6, December 2015, Pages 424–442,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https://doi.org/10.1093/intqhc/mzv075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 chart of study selection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Flow chart of study selection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2024-04-26T23:12:54Z</dcterms:modified>
</cp:coreProperties>
</file>