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356DA-0D08-4338-9025-BF006B8108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3D947-47E4-43D6-AA96-3D66693A8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Comparisons of effect magnitude of loci associated with age at menopause between women with European and African ancestry. Each point represents a previously identified locus associated with age at menopause in women with European ancestry. Loci replicated in the current African-American cohorts are colored in black. The dash line indicates the theoretical x = y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FDD3A-39DB-4C0F-8EAE-CC4FF82F12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3327–3342,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Comparisons of effect magnitude of loci associated with age at menopause between women with European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Comparisons of effect magnitude of loci associated with age at menopause between women with European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2024-04-27T01:10:06Z</dcterms:modified>
</cp:coreProperties>
</file>