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814D1-9A94-493D-B178-B557549786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3D8AD-63AE-4EED-B8EA-2FE4475E24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transplantation on the SBP. Figure 1 shows the effect of transplantation on the mean blood pressure of the seven successfully transplanted patients. Patients 2–4 were severely hypotensive with an SBP &lt;100 mmHg before and after dialysis, Patients 5–8 had an SBP usually 100 mmHg between sessions. The mean SBP measured in the immediate pre-treatment period is compared with mean SBP levels recorded in hospital after inotrope therapy was withdrawn, and in clinic in the first 2 weeks post-discharge from the hospital.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ERA-EDTA.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6B925-ACFE-4645-B552-890FDBD78C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s3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27, Issue 11, November 2012, Pages 4223–4227,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https://doi.org/10.1093/ndt/gfs338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Effect of transplantation on the SBP. Figure 1 shows the effect of transplantation on the mean blood pressure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160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Effect of transplantation on the SBP. Figure 1 shows the effect of transplantation on the mean blood pressure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2024-04-27T04:05:49Z</dcterms:modified>
</cp:coreProperties>
</file>