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516EEE-4FBF-4948-B413-5BE2CE3AD88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ACB648-B6C8-4C33-9226-FF694EE96B4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13. </a:t>
            </a:r>
            <a:r>
              <a:rPr lang="en-US" altLang="en-US">
                <a:latin typeface="Arial" pitchFamily="34" charset="0"/>
                <a:ea typeface="Arial" pitchFamily="34" charset="0"/>
              </a:rPr>
              <a:t>Box plots of the raw data grouped by cortical field (abscissa in each plot) for different response parameters: Q10 (A), Q30 (B), minimum response latency (C), peak latency (D), response duration (E) and unit threshold (F). The boxes extend between the 25th and 75th percentiles (the inter-quartile range), the thick black line is the median and the notch indicates the distribution about the median. The ‘whiskers’ extending above and below the box show the limits of the remaining percentiles. Values &gt;1.5 times the inter-quartile range were considered to be outliers.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06A810-F31E-414B-920F-906AED60593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10, October 2005, Pages 1637–1653, </a:t>
            </a:r>
            <a:r>
              <a:rPr lang="en-US" altLang="en-US" sz="1000">
                <a:solidFill>
                  <a:srgbClr val="333333"/>
                </a:solidFill>
                <a:hlinkClick r:id="rId3"/>
              </a:rPr>
              <a:t>https://doi.org/10.1093/cercor/bhi042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13. </a:t>
            </a:r>
            <a:r>
              <a:rPr lang="en-US" altLang="en-US" b="0"/>
              <a:t>Box plots of the raw data grouped by cortical field (abscissa in each plot) for different response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13. Box plots of the raw data grouped by cortical field (abscissa in each plot) for different response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2024-04-26T18:47:07Z</dcterms:modified>
</cp:coreProperties>
</file>