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AB6D52-200C-46EC-AB51-1442BEB51D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FD47D5-4F62-4925-A1B7-4D360F371F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Line chart to show z-scores for PA tests (congruent and incongruent trials) relative to reading-matched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518D55-0BE1-4416-83A6-00E4A8AFAC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Line chart to show z-scores for PA tests (congruent and incongruent trials) relative to chronological age-matched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518D55-0BE1-4416-83A6-00E4A8AFAC7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Line charts to show growth in PA (incongruent trials) in early and late CI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518D55-0BE1-4416-83A6-00E4A8AFAC7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Line charts to show growth in standard scores on vocabulary and word reading in early and late CI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518D55-0BE1-4416-83A6-00E4A8AFAC75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Individual growth rates between Time 1 and Time 2 on word reading in CI users.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518D55-0BE1-4416-83A6-00E4A8AFAC75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Individual growth in spoken receptive vocabulary between Time 1 and Time 2 in CI users.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518D55-0BE1-4416-83A6-00E4A8AFAC75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eafed/enm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eafed/enm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eafed/enm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eafed/enm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eafed/enm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deafed/enm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Deaf Stud Deaf Educ</a:t>
            </a:r>
            <a:r>
              <a:rPr lang="en-US" altLang="en-US" sz="1000">
                <a:solidFill>
                  <a:srgbClr val="333333"/>
                </a:solidFill>
              </a:rPr>
              <a:t>, Volume 13, Issue 1, Winter 2008, Pages 117–137,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https://doi.org/10.1093/deafed/enm042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Line chart to show z-scores for PA tests (congruent and incongruent trials) relative to reading-matched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7422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Deaf Stud Deaf Educ</a:t>
            </a:r>
            <a:r>
              <a:rPr lang="en-US" altLang="en-US" sz="1000">
                <a:solidFill>
                  <a:srgbClr val="333333"/>
                </a:solidFill>
              </a:rPr>
              <a:t>, Volume 13, Issue 1, Winter 2008, Pages 117–137,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https://doi.org/10.1093/deafed/enm042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Line chart to show z-scores for PA tests (congruent and incongruent trials) relative to chronological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9317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Deaf Stud Deaf Educ</a:t>
            </a:r>
            <a:r>
              <a:rPr lang="en-US" altLang="en-US" sz="1000">
                <a:solidFill>
                  <a:srgbClr val="333333"/>
                </a:solidFill>
              </a:rPr>
              <a:t>, Volume 13, Issue 1, Winter 2008, Pages 117–137,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https://doi.org/10.1093/deafed/enm042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Line charts to show growth in PA (incongruent trials) in early and late CI groups.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3913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Deaf Stud Deaf Educ</a:t>
            </a:r>
            <a:r>
              <a:rPr lang="en-US" altLang="en-US" sz="1000">
                <a:solidFill>
                  <a:srgbClr val="333333"/>
                </a:solidFill>
              </a:rPr>
              <a:t>, Volume 13, Issue 1, Winter 2008, Pages 117–137,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https://doi.org/10.1093/deafed/enm042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Line charts to show growth in standard scores on vocabulary and word reading in early and late CI groups.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5809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Deaf Stud Deaf Educ</a:t>
            </a:r>
            <a:r>
              <a:rPr lang="en-US" altLang="en-US" sz="1000">
                <a:solidFill>
                  <a:srgbClr val="333333"/>
                </a:solidFill>
              </a:rPr>
              <a:t>, Volume 13, Issue 1, Winter 2008, Pages 117–137,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https://doi.org/10.1093/deafed/enm042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Individual growth rates between Time 1 and Time 2 on word reading in CI users.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63800" y="1371600"/>
            <a:ext cx="421455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Deaf Stud Deaf Educ</a:t>
            </a:r>
            <a:r>
              <a:rPr lang="en-US" altLang="en-US" sz="1000">
                <a:solidFill>
                  <a:srgbClr val="333333"/>
                </a:solidFill>
              </a:rPr>
              <a:t>, Volume 13, Issue 1, Winter 2008, Pages 117–137,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https://doi.org/10.1093/deafed/enm042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Individual growth in spoken receptive vocabulary between Time 1 and Time 2 in CI users.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89200" y="1371600"/>
            <a:ext cx="417402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 1 Line chart to show z-scores for PA tests (congruent and incongruent trials) relative to reading-matched ...</vt:lpstr>
      <vt:lpstr>Figure 2 Line chart to show z-scores for PA tests (congruent and incongruent trials) relative to chronological ...</vt:lpstr>
      <vt:lpstr>Figure 3 Line charts to show growth in PA (incongruent trials) in early and late CI groups.
</vt:lpstr>
      <vt:lpstr>Figure 4 Line charts to show growth in standard scores on vocabulary and word reading in early and late CI groups.
</vt:lpstr>
      <vt:lpstr>Figure 5 Individual growth rates between Time 1 and Time 2 on word reading in CI users.
</vt:lpstr>
      <vt:lpstr>Figure 6 Individual growth in spoken receptive vocabulary between Time 1 and Time 2 in CI users.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2024-04-27T05:16:38Z</dcterms:modified>
</cp:coreProperties>
</file>