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35B410D-F5C1-4121-A746-5813400804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320ED8-F048-493C-A957-E289EE08BD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Seven-level framework for naturalness assessments and conservation management.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Institute of Chartered Foresters, 2012.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704532-7248-4182-B8DB-A1A7C3B804B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forestry/cps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Forestry (Lond)</a:t>
            </a:r>
            <a:r>
              <a:rPr lang="en-US" altLang="en-US" sz="1000">
                <a:solidFill>
                  <a:srgbClr val="333333"/>
                </a:solidFill>
              </a:rPr>
              <a:t>, Volume 85, Issue 2, April 2012, Pages 293–304,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https://doi.org/10.1093/forestry/cps004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Seven-level framework for naturalness assessments and conservation management.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Seven-level framework for naturalness assessments and conservation management.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2024-04-27T01:04:11Z</dcterms:modified>
</cp:coreProperties>
</file>