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8583F-6BC2-4F36-AD70-C214E58BD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9B2F9-E2E9-4DE3-B3F8-89549EBB57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Time-to-right test results shows that SMNΔ7 mice treated with scAAV9-SMN at earlier time points perform substantially better. (A) Percentage of animals able to right themselves. Assessment of motor function shows that SMNΔ7 mice treated with scAAV9-SMN at earlier time points perform substantially better on the time-to-right test. Animals treated at early time points gain the ability to right themselves prior to animals injected at later time points. (B) Average time-to-right for SMNΔ7 mice treated with scAAV9-SMN. Mice injected at later time points exhibit less muscle control and turn slower than mice injected at earlier time points. (C and D) Individual time-to-right on Day 14. At 2 weeks, earlier treated animals perform better on the time-to-right test compared with those injected at later time points. There is a high degree of variability observed within groups on Day 14; where some mice are able to right themselves more quickly than others, and some animals never gain the ability to turn. (D) Mice able to right themselves within 0–5 s was recorded as a success, 6–24 s demonstrated average performance and those from 25 to 30 s were considered failures.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FAF2D-0F17-4C90-A210-F952394E22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4559–4568,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Time-to-right test results shows that SMNΔ7 mice treated with scAAV9-SMN at earlier time points perform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Time-to-right test results shows that SMNΔ7 mice treated with scAAV9-SMN at earlier time points perform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2024-04-26T04:56:59Z</dcterms:modified>
</cp:coreProperties>
</file>