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5A4433-6213-46E8-8F9B-C7FDD84259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F4BBBE-0467-4FC3-AE74-1C4996F4A9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4D10CC-4005-443C-BB79-453878BC8C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2024-04-26T08:46:08Z</dcterms:modified>
</cp:coreProperties>
</file>