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3D7FE77-CAAA-4FFF-A7DC-BA57851BB77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57B6D45-C249-4A8E-8C1A-CA364152150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Differences between predicted (by the IEUBK model) and measured BLL according to pollution type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2006. Published by Oxford University Press on behalf of the European Public Health Association. All rights reserved.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7EA88BC-728E-4E4D-9E98-BBCD0641147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pub/ckl09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J Public Health</a:t>
            </a:r>
            <a:r>
              <a:rPr lang="en-US" altLang="en-US" sz="1000">
                <a:solidFill>
                  <a:srgbClr val="333333"/>
                </a:solidFill>
              </a:rPr>
              <a:t>, Volume 17, Issue 1, February 2007, Pages 47–52,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https://doi.org/10.1093/eurpub/ckl091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 </a:t>
            </a:r>
            <a:r>
              <a:rPr lang="en-US" altLang="en-US" b="0"/>
              <a:t>Differences between predicted (by the IEUBK model) and measured BLL according to pollution type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 Differences between predicted (by the IEUBK model) and measured BLL according to pollution type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2024-09-20T02:03:08Z</dcterms:modified>
</cp:coreProperties>
</file>