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048F4B-52D3-4BAD-8D89-380EA8AC49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8AD6DE-C219-4756-9937-4D252A59AB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Differences between predicted (by the IEUBK model) and measured BLL according to pollution type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D90B28-14FA-45E6-80CD-743DBF4DEE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l0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17, Issue 1, February 2007, Pages 47–52,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https://doi.org/10.1093/eurpub/ckl091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Differences between predicted (by the IEUBK model) and measured BLL according to pollution type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Differences between predicted (by the IEUBK model) and measured BLL according to pollution type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2024-09-18T23:17:52Z</dcterms:modified>
</cp:coreProperties>
</file>