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7FE77-CAAA-4FFF-A7DC-BA57851BB7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B6D45-C249-4A8E-8C1A-CA36415215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between predicted (by the IEUBK model) and measured BLL according to pollution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A88BC-728E-4E4D-9E98-BBCD064114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1, February 2007, Pages 47–52,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Differences between predicted (by the IEUBK model) and measured BLL according to pollution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Differences between predicted (by the IEUBK model) and measured BLL according to pollution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2024-09-20T02:03:08Z</dcterms:modified>
</cp:coreProperties>
</file>