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90438-7C97-4A45-9AF4-80EAD9A264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C3C4AF-1096-408C-8EB8-83EB8766066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Differences between predicted (by the IEUBK model) and measured BLL according to pollution type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 on behalf of the European Public Health Association.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365F93-7892-4DC7-B34E-5F0E0CBAC7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pub/ckl09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Public Health</a:t>
            </a:r>
            <a:r>
              <a:rPr lang="en-US" altLang="en-US" sz="1000">
                <a:solidFill>
                  <a:srgbClr val="333333"/>
                </a:solidFill>
              </a:rPr>
              <a:t>, Volume 17, Issue 1, February 2007, Pages 47–52,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https://doi.org/10.1093/eurpub/ckl091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Differences between predicted (by the IEUBK model) and measured BLL according to pollution type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Differences between predicted (by the IEUBK model) and measured BLL according to pollution type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2024-05-08T11:55:49Z</dcterms:modified>
</cp:coreProperties>
</file>