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AA936E-328B-4798-A20A-F2900DA687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F668BA-B6A3-41E6-9AFB-973C4A1B40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suggested mechanism for spinal cord stimulation (SCS) effects on vasodilation, via effects on spinal neurophysiology. (1) SCS at dorsal columns activates large-diameter fibers, mainly Aβ-fibers. Branches of these fibers in the superficial laminae connect to spinal interneurons (2), which are activated following SCS and subsequently activate small-diameter, high-threshold sensory afferent fibers (3), activating both the central terminals and antidromic activation of neurotransmitter release from peripheral terminals, and also leading to (4) inhibition of the sympathetic efferent fiber.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FDB92C-9EDC-4FD7-BB3D-D39D84AB60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10.0091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11, Issue 8, August 2010, Pages 1278–1283,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https://doi.org/10.1111/j.1526-4637.2010.00915.x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 suggested mechanism for spinal cord stimulation (SCS) effects on vasodilation, via effects on spinal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 suggested mechanism for spinal cord stimulation (SCS) effects on vasodilation, via effects on spinal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2024-04-26T23:05:22Z</dcterms:modified>
</cp:coreProperties>
</file>