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E45DDD-B9A7-4AEB-9E59-E57B48F0A2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78235F-D413-43DD-953B-61A0AB123F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Age-related activation increases under matched behavioral performance conditions. (A) A primary common task-switching network was defined by the effect of switching (switch condition–nonswitch condition) across participants in both groups. (B) Regions of increased activation in the older group during the nonswitch condition compared with the younger group during the switch condition. (C) Results from A masked by results from B. (D) Correlation between behavioral performance and right dorsolateral prefrontal cortex (DLPFC) BOLD response in the older group. Note: *P &lt; 0.05,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B2812D-1717-4207-9496-1474AC974E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138–146, </a:t>
            </a:r>
            <a:r>
              <a:rPr lang="en-US" altLang="en-US" sz="1000">
                <a:solidFill>
                  <a:srgbClr val="333333"/>
                </a:solidFill>
                <a:hlinkClick r:id="rId3"/>
              </a:rPr>
              <a:t>https://doi.org/10.1093/cercor/bht212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Age-related activation increases under matched behavioral performance conditions. (A) A primary common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Age-related activation increases under matched behavioral performance conditions. (A) A primary common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2024-04-26T12:07:16Z</dcterms:modified>
</cp:coreProperties>
</file>