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467467-4767-4941-A14C-5D0EA7F324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D397E1-7847-4521-BF13-9776B8CCC25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Outline of study design. *Vascular studies, ABPM monitoring, blood samples for plasma markers of oxidative stress, and antioxidant status were performed.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Ltd. 2007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EE9E0D-EC5A-45E9-A072-AAE8339AC4B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Graphs show differences in augmentation index (AIx) and central pulse wave velocity (CPVW) at baseline (white bars), after 8 weeks of vitamin antioxidant supplementation (black bars) as compared to placebo (gray bars). *Denotes a significant difference (P &lt; .01).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Ltd. 2007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EE9E0D-EC5A-45E9-A072-AAE8339AC4B8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Graphs show differences in flow-mediated dilation (FMD) and response to sublingual glyceryl trinitrate (GTN) at baseline (white bars), after 8 weeks of vitamin antioxidant supplementation (black bars) as compared to placebo (gray bars). *Denotes a significant difference (P &lt; .001).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Ltd. 2007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EE9E0D-EC5A-45E9-A072-AAE8339AC4B8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amjhyper.2006.09.0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16/j.amjhyper.2006.09.0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16/j.amjhyper.2006.09.0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20, Issue 4, April 2007, Pages 392–397,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https://doi.org/10.1016/j.amjhyper.2006.09.021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Outline of study design. *Vascular studies, ABPM monitoring, blood samples for plasma markers of oxidative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25600" y="1371600"/>
            <a:ext cx="58944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20, Issue 4, April 2007, Pages 392–397,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https://doi.org/10.1016/j.amjhyper.2006.09.021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Graphs show differences in augmentation index (AIx) and central pulse wave velocity (CPVW) at baseline (white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2178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20, Issue 4, April 2007, Pages 392–397,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https://doi.org/10.1016/j.amjhyper.2006.09.021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Graphs show differences in flow-mediated dilation (FMD) and response to sublingual glyceryl trinitrate (GTN)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227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Outline of study design. *Vascular studies, ABPM monitoring, blood samples for plasma markers of oxidative ...</vt:lpstr>
      <vt:lpstr>Figure 3. Graphs show differences in augmentation index (AIx) and central pulse wave velocity (CPVW) at baseline (white ...</vt:lpstr>
      <vt:lpstr>Figure 2. Graphs show differences in flow-mediated dilation (FMD) and response to sublingual glyceryl trinitrate (GTN)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2024-09-20T05:15:58Z</dcterms:modified>
</cp:coreProperties>
</file>