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838380-B5D4-4D4C-AB47-3197DE6A40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F875B8-5C04-4FA2-A263-64D2ECBDA0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Outline of study design. *Vascular studies, ABPM monitoring, blood samples for plasma markers of oxidative stress, and antioxidant status were performed.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2A36CD-5D23-42DD-A3E0-6AFB9D7199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Graphs show differences in augmentation index (AIx) and central pulse wave velocity (CPVW) at baseline (white bars), after 8 weeks of vitamin antioxidant supplementation (black bars) as compared to placebo (gray bars). *Denotes a significant difference (P &lt; 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2A36CD-5D23-42DD-A3E0-6AFB9D71999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Graphs show differences in flow-mediated dilation (FMD) and response to sublingual glyceryl trinitrate (GTN) at baseline (white bars), after 8 weeks of vitamin antioxidant supplementation (black bars) as compared to placebo (gray bars). *Denotes a significant difference (P &lt; 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2A36CD-5D23-42DD-A3E0-6AFB9D71999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mjhyper.2006.09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amjhyper.2006.09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amjhyper.2006.09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2007, Pages 392–397,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https://doi.org/10.1016/j.amjhyper.2006.09.021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Outline of study design. *Vascular studies, ABPM monitoring, blood samples for plasma markers of oxidative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44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2007, Pages 392–397,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https://doi.org/10.1016/j.amjhyper.2006.09.021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Graphs show differences in augmentation index (AIx) and central pulse wave velocity (CPVW) at baseline (white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217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2007, Pages 392–397,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https://doi.org/10.1016/j.amjhyper.2006.09.021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Graphs show differences in flow-mediated dilation (FMD) and response to sublingual glyceryl trinitrate (GTN)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27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Outline of study design. *Vascular studies, ABPM monitoring, blood samples for plasma markers of oxidative ...</vt:lpstr>
      <vt:lpstr>Figure 3. Graphs show differences in augmentation index (AIx) and central pulse wave velocity (CPVW) at baseline (white ...</vt:lpstr>
      <vt:lpstr>Figure 2. Graphs show differences in flow-mediated dilation (FMD) and response to sublingual glyceryl trinitrate (GTN)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2024-05-08T00:18:51Z</dcterms:modified>
</cp:coreProperties>
</file>