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7CE89-E797-4549-94FE-E0DB49CAD4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3C29BB-7F3C-45E6-84A5-8D09ECA703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Magnitude effects, reward sensitivity contrast (boost trials, maximum vs. minimum values) (t-score overlays after multiple comparisons correction at the whole-brain level P &lt; 0.05). Main magnitude effects were observed in the right insula (x, y, z: 24, 20, −16 mm) and the ACC (8, 40, 24 mm). (B) DRD4 difference (CC vs. TT) in the Max (Gain + Loss) versus Min (Gain + Loss) boost contrast at the whole-brain level (t-score overlays, P &lt; 0.01, uncorrected). (C) Left, time-course peak activation of the reconstructed hemodynamic response in the right insula (24, 20, −16 mm) in gain trials only. A larger amplitude of the response was observed in the CC group for maximum gains. A similar pattern was seen for the rACC region (8, 40, 24 mm, 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99FE7-5FDA-4EBB-AB67-0967364E6B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8, August 2010, Pages 1985–1996,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Magnitude effects, reward sensitivity contrast (boost trials, maximum vs. minimum values) (t-score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Magnitude effects, reward sensitivity contrast (boost trials, maximum vs. minimum values) (t-score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2024-04-26T17:14:33Z</dcterms:modified>
</cp:coreProperties>
</file>