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9774B-92D9-4F4C-85F7-FE603488C6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33B2B-9C55-4495-912A-61666EFEED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Event-related EEG at the FCz electrode to response and feedback. Positive amplitude is displayed up on the y-axis. The ERP is superimposed over the power plots in black. TF-ROIs are shown in the black boxes. Topomaps are taken from the TF-ROIs shown here (±10 μV2 for feedback, ±2 μV2 for response).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39197-2374-472B-B312-15A6D92D8D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2575–2586,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Event-related EEG at the FCz electrode to response and feedback. Positive amplitude is displayed up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Event-related EEG at the FCz electrode to response and feedback. Positive amplitude is displayed up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2024-04-26T21:34:08Z</dcterms:modified>
</cp:coreProperties>
</file>