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560AF9-96B0-4A55-ADCE-D57B09EBD9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762B5-E086-4F32-902B-A5644E19C6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Signal transduction by BMP receptors and Smads. (A) Relationships between BMP ligands, type II and type I receptors, and Smad proteins in signal transduction. Concerning the binding of BMPs to type I receptors, BMP-2/4 bind to BMPR-IA and BMPR-IB, whereas BMP-6/7 bind strongly to ALK-2, and weakly to BMPR-IB. BMP-9/10 bind to ALK-1 and ALK-2, and GDF-5 preferentially binds to BMPR-IB. Phylogenetic tree of the different BMP subgroups is adapted from Ref. 2. (B) Signalling from BMP receptors at the plasma membrane to the nucleus by Smads. BMP ligands bind to heterotetrameric complex of type II and type I receptors, and RGM proteins serve as coreceptors for BMPs. R-Smads exist in the cytoplasm through interaction with membrane anchoring proteins, e.g. CD44 and endofin. Upon phosphorylation by type I receptors, R-Smads form complexes with co-Smad (Smad4), translocate into the nucleus and regulate transcription of target genes through interaction with transcription factors (DNA-binding proteins) and transcriptional coactivators.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1F1C0B-660E-4F85-8FC0-FC2CEF6D47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b/mvp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147, Issue 1, January 2010, Pages 35–51, </a:t>
            </a:r>
            <a:r>
              <a:rPr lang="en-US" altLang="en-US" sz="1000">
                <a:solidFill>
                  <a:srgbClr val="333333"/>
                </a:solidFill>
                <a:hlinkClick r:id="rId3"/>
              </a:rPr>
              <a:t>https://doi.org/10.1093/jb/mvp148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Signal transduction by BMP receptors and Smads. (A) Relationships between BMP ligands, type II and type 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Signal transduction by BMP receptors and Smads. (A) Relationships between BMP ligands, type II and type 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2024-04-26T20:12:20Z</dcterms:modified>
</cp:coreProperties>
</file>