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A8F2A7-F086-47D8-AF76-4B633DA3F63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069103-064B-4A2D-916F-A580A12FA14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F5D231-97DA-4A81-8009-D7A3180769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2024-04-26T06:57:09Z</dcterms:modified>
</cp:coreProperties>
</file>