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BAF6F2-4DCE-454C-932B-4F9143A094A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CAFF27-BCF7-473E-9FE3-0C751206711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 diagram of production and distribution of beef products for chain A restaurants in Arizona, California, and Nevada and a custom meat processor in Idaho.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E0D046-CB00-4379-B131-57F1F256F4B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distribution of ground beef to chain A restaurants, and the location of associated Escherichia coli O157:H7 infections in the western United States, November 1999.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E0D046-CB00-4379-B131-57F1F256F4B6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42108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86/42108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39, Issue 1, 1 July 2004, Pages 1–7,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https://doi.org/10.1086/421088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Flow diagram of production and distribution of beef products for chain A restaurants in Arizona, California,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97100" y="1371600"/>
            <a:ext cx="476025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39, Issue 1, 1 July 2004, Pages 1–7,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https://doi.org/10.1086/421088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The distribution of ground beef to chain A restaurants, and the location of associated Escherichia coli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54300" y="1371600"/>
            <a:ext cx="384048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 Flow diagram of production and distribution of beef products for chain A restaurants in Arizona, California, ...</vt:lpstr>
      <vt:lpstr>Figure 2 The distribution of ground beef to chain A restaurants, and the location of associated Escherichia coli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2024-04-26T21:52:47Z</dcterms:modified>
</cp:coreProperties>
</file>