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84EE1A-288B-4533-854D-49F74C424F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43FFF-C832-4A53-8501-2542CD6F3E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average ERPs for switch and repeat trials of the location and the shape classification task during the short (A) and the long (B) RSI. The signal is time-locked to stimulus presentation and measured at electrode Pz.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5738F2-78D5-43DB-A593-DF06B57A42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465–478,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Grand average ERPs for switch and repeat trials of the location and the shape classification task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Grand average ERPs for switch and repeat trials of the location and the shape classification task during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2024-04-26T09:57:28Z</dcterms:modified>
</cp:coreProperties>
</file>