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BDE502-2D20-45D2-B51B-033D7420ED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596FE1-9251-40AB-A4D7-BEA3F92E5D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Timing and sequence of developmental processes of the CNS (adapted from Kolb, Gibb, Gorny, 2000b).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94A6B1-25F8-4D3D-9CE8-87C5A1849D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Recovery trajectories for intellectual ability over 5 years following childhood traumatic brain injury (TBI) (adapted from Anderson et al., 2009a).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94A6B1-25F8-4D3D-9CE8-87C5A1849D8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Brain pathology following brain insult in a 3-year old child (J.B.). (A) Acute CT scan, demonstrating extent of initial injury, which includes extensive right frontal and subcortical damage. (B) MRI scans 8 years post-injury, illustrating the residual pathology, as well as generalized right hemisphere atrophy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94A6B1-25F8-4D3D-9CE8-87C5A1849D8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Neurobehavioural outcome to 8 years post-insult (J.B.).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94A6B1-25F8-4D3D-9CE8-87C5A1849D8B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Early focal brain insult, age and neurobehavioural outcome. Adapted from Anderson et al., 2009b. CON = congenital; INF = infancy; LC = late childhood; MC = middle childhood; PERI = perinatal; PRE = preschool.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94A6B1-25F8-4D3D-9CE8-87C5A1849D8B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Impact of diffuse early brain injury (traumatic) and age at insult on intellectual function up to 2.25 years post-insult (ETBI = injury ≤7 years; LTBI = injury ≥ 8 years). Adapted from Anderson et al.(2005a).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94A6B1-25F8-4D3D-9CE8-87C5A1849D8B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Recovery from early brain insult: a continuum?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94A6B1-25F8-4D3D-9CE8-87C5A1849D8B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r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r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r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rain/awr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rain/awr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brain/awr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brain/awr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8, August 2011, Pages 2197–2221,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Timing and sequence of developmental processes of the CNS (adapted from Kolb, Gibb, Gorny, 2000b).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12900" y="1371600"/>
            <a:ext cx="59077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8, August 2011, Pages 2197–2221,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Recovery trajectories for intellectual ability over 5 years following childhood traumatic brain injury (TBI)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445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8, August 2011, Pages 2197–2221,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Brain pathology following brain insult in a 3-year old child (J.B.). (A) Acute CT scan, demonstrating extent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4478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8, August 2011, Pages 2197–2221,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Neurobehavioural outcome to 8 years post-insult (J.B.).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849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8, August 2011, Pages 2197–2221,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Early focal brain insult, age and neurobehavioural outcome. Adapted from Anderson et al., 2009b.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350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8, August 2011, Pages 2197–2221,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Impact of diffuse early brain injury (traumatic) and age at insult on intellectual function up to 2.25 years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851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8, August 2011, Pages 2197–2221,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Recovery from early brain insult: a continuum?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502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Figure 1 Timing and sequence of developmental processes of the CNS (adapted from Kolb, Gibb, Gorny, 2000b).
</vt:lpstr>
      <vt:lpstr>Figure 2 Recovery trajectories for intellectual ability over 5 years following childhood traumatic brain injury (TBI) ...</vt:lpstr>
      <vt:lpstr>Figure 3 Brain pathology following brain insult in a 3-year old child (J.B.). (A) Acute CT scan, demonstrating extent ...</vt:lpstr>
      <vt:lpstr>Figure 4 Neurobehavioural outcome to 8 years post-insult (J.B.).
</vt:lpstr>
      <vt:lpstr>Figure 6 Early focal brain insult, age and neurobehavioural outcome. Adapted from Anderson et al., 2009b. ...</vt:lpstr>
      <vt:lpstr>Figure 5 Impact of diffuse early brain injury (traumatic) and age at insult on intellectual function up to 2.25 years ...</vt:lpstr>
      <vt:lpstr>Figure 7 Recovery from early brain insult: a continuum?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2024-04-26T23:34:37Z</dcterms:modified>
</cp:coreProperties>
</file>