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40DA9D-4AA5-4664-91C6-FFDAFCE66B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C57118-C658-48C3-9AC3-1E0F4624E7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Recovery from paired pulse depression in a pyramid-to-pyramid (MP –70 mV, A,B) and a pyramid-to-interneuron connection (C) in rat neocortex. Measurements of second EPSP amplitudes were obtained from averaged second EPSPs superimposed on averaged single-spike EPSPs (as shown by open arrows in insert C). (A) Averaged second EPSP amplitude plotted against interspike interval for the layer 4 pyrmaid to layer 3 pyramid connection in rat neocortex. (B) Spike pairs in the presynaptic pyramid and the (averaged) EPSPs they activated in the postsynaptic pyramid for some of these intervals. (C) A similar plot for a pyramid-to-interneuron pair. The insert shows averaged postsynaptic responses to spike pairs at three interspike intervals superimposed. (D) Summation of first and second EPSPs at the pyramid-to-pyramid connection is compared with summation at the pyramid to interneuron connection and indicates that for similar interspike intervals the briefer EPSP in the interneuron (bold trace, scale bar 2 mV) exhibits less summation than the EPSP in the pyramidal cell (normal trace, scale bar 1.5 mV).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A2CA33-ECC3-471D-9C75-0246300FD6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2.1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2003, Pages 136–143,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https://doi.org/10.1093/cercor/13.2.136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Recovery from paired pulse depression in a pyramid-to-pyramid (MP –70 mV, A,B) and a pyramid-to-interneuron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Recovery from paired pulse depression in a pyramid-to-pyramid (MP –70 mV, A,B) and a pyramid-to-interneuron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2024-04-26T18:40:46Z</dcterms:modified>
</cp:coreProperties>
</file>