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03A38-3F21-4966-BB13-23DCF8068F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FFE0B-5BBD-4323-A8DA-731996E785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pipeliner interface with the available modules on the left and the customization options window below. Modules can be dragged and dropped on the screen and the sequence of execution is defined by linking them. Clicking on a module brings about the corresponding parameters’ window below. Workflows defined in this straightforward manner can be stored in the session manager and used in future sessions.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3519F-DFB8-473A-A037-7B426085AE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W308–W314, </a:t>
            </a:r>
            <a:r>
              <a:rPr lang="en-US" altLang="en-US" sz="1000">
                <a:solidFill>
                  <a:srgbClr val="333333"/>
                </a:solidFill>
                <a:hlinkClick r:id="rId3"/>
              </a:rPr>
              <a:t>https://doi.org/10.1093/nar/gkn303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pipeliner interface with the available modules on the left and the customization options window below.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pipeliner interface with the available modules on the left and the customization options window below.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2024-04-27T01:39:58Z</dcterms:modified>
</cp:coreProperties>
</file>