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CC9763-7C4D-47E2-9A81-6A9994FCA8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26889-9696-4DA6-8C28-063B26D499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effects of the peripheral mask in MSTd neurons. (A) Schematic representation illustrating the stimulus before and after adding the peripheral mask, which forced the trial completion by using only the central local motion. (B and C) Responses showing neuronal activation induced by masking the surrounding peripheral segment of the stimulus leaving only the central 20° to present the optic flow stimulus in local motion–steering trials. The dashed horizontal line illustrates the average premask response, and the dashed vertical lines mark the onset of the mask. (B) A neuron with a response decrement following the onset of the peripheral mask. (C) A neuron with a response increment following the onset of the peripheral mask.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7F2A24-4C02-4EE1-AA58-12244DEE7D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727–739, </a:t>
            </a:r>
            <a:r>
              <a:rPr lang="en-US" altLang="en-US" sz="1000">
                <a:solidFill>
                  <a:srgbClr val="333333"/>
                </a:solidFill>
                <a:hlinkClick r:id="rId3"/>
              </a:rPr>
              <a:t>https://doi.org/10.1093/cercor/bhm109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effects of the peripheral mask in MSTd neurons. (A) Schematic representation illustrating the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effects of the peripheral mask in MSTd neurons. (A) Schematic representation illustrating the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2024-04-26T08:22:23Z</dcterms:modified>
</cp:coreProperties>
</file>