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8D3A59-BC78-4B50-BDCF-B7E714459F9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6ACF8B-71A1-4BC3-84E8-074554FB698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Proven coinfections in 59 patients with disseminated nontuberculous mycobacterial infection in Thailand.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FE1CC7-F8A5-4187-94AB-40EA3C9632E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2003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45, Issue 4, 15 August 2007, Pages 421–427,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https://doi.org/10.1086/520030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3 </a:t>
            </a:r>
            <a:r>
              <a:rPr lang="en-US" altLang="en-US" b="0"/>
              <a:t>Proven coinfections in 59 patients with disseminated nontuberculous mycobacterial infection in Thailand.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3 Proven coinfections in 59 patients with disseminated nontuberculous mycobacterial infection in Thailand.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2024-04-26T17:40:09Z</dcterms:modified>
</cp:coreProperties>
</file>