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225900-197E-46E1-BE7A-F098699EB7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EBF997-ECC9-431D-8458-E9AB25EF21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Treatment regimen.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British Society for Rheumatology.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53371C-AFD4-484A-8AA9-D874EAFA79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s4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52, Issue 6, June 2013, Pages 1070–1076,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https://doi.org/10.1093/rheumatology/kes425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Treatment regimen.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Treatment regimen.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2024-05-08T13:25:42Z</dcterms:modified>
</cp:coreProperties>
</file>