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D02C35-F1C1-4D96-95DA-5E00CEB197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FF434B-C483-4F05-B99F-D97A22F3B7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Treatment regimen.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 on behalf of the British Society for Rheumatology.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FD4E90-6A94-41A1-ABF2-73C1B2710B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s4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52, Issue 6, June 2013, Pages 1070–1076,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https://doi.org/10.1093/rheumatology/kes425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Treatment regimen.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Treatment regimen.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2024-09-19T02:53:53Z</dcterms:modified>
</cp:coreProperties>
</file>