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F2FE8-E6DB-49B1-8BB3-EFAD6EAF93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FBBA0-30C4-45EB-92CE-16A91E6674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regimen.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04AF4-F1D1-4BCD-A796-56FE1B3C81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4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52, Issue 6, June 2013, Pages 1070–1076,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https://doi.org/10.1093/rheumatology/kes425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Treatment regimen.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Treatment regimen.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2024-09-20T04:20:06Z</dcterms:modified>
</cp:coreProperties>
</file>