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1AAFF7-DDF6-4AC7-80F0-B34C9AE022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900627-2EAE-4EFE-AF1C-3E2F2A18A3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A7B2CB-7701-41FC-8ED6-2EBFE588B5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2024-04-26T13:07:02Z</dcterms:modified>
</cp:coreProperties>
</file>