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Lst>
  <p:sldSz cx="9144000" cy="6858000" type="screen4x3"/>
  <p:notesSz cx="6858000" cy="9144000"/>
  <p:custDataLst>
    <p:tags r:id="rId2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CDA95E-BEE9-4CE4-94D0-2C8C25CB414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00640F-D366-4693-BCA8-73BED48CEFD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Measurement of left ventricular end-diastolic diameter (EDD) and end-systolic diameter (ESD) from M-mode, guided by a parasternal short axis image (upper left) to optimize medial-lateral beam orientation.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Methods of measuring right ventricular wall thickness (arrows) from an M-mode echo (left) and a subcostal transthoracic echo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Mid right-ventricular diameter measured in the apical four-chamber view at level of left ventricular papillary muscles.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Transesophageal echo measurements of right ventricular diameters from the mid-esophageal four-chamber view, best imaged after optimizing the maximum obtainable RV size by varying angles from approximately 0–20 degrees.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Measurement of the right ventricular outflow tract diameter at the subpulmonary region (RVOT1) and at the pulmonic valve annulus (RVOT2), in the mid-esophageal aortic valve short axis view, using a multiplane angle of approximately 45–70 degrees.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Measurement of the right ventricular outflow tract at the pulmonic valve annulus (RVOT2), and at and main pulmonary artery from the midesophageal RV inflow-outflow view.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Measurement of left atrial diameter (LAD) from M-mode, guided by a parasternal short axis image (upper right) at the level of the aortic valve. This linear method is not recommended.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 Measurement of left atrial volume from the area–length method using the apical four-chamber (A4C) and apical two-chamber (A2C) views at ventricular end-systole (maximum LA size). The length ( L ) is measured from the back wall to the line across the hinge points of the mitral valve. The shorter ( L ) from either the A4C or A2C is used in the equation.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Measurement of left atrial volume from the biplane method of discs (modified Simpson's rule), using the apical four-chamber (A4C) and apical two-chamber (A2C) views at ventricular end-systole (maximum LA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Measurement of aortic root diameters at the aortic valve annulus (AV ann) level, the sinuses of Valsalva (Sinus Val), and the Sino-tubular junction (ST J×n) from the mid-esophageal long axis view of the aortic valve, usually at an angle of approximately 110–150 degrees. The annulus is measured by convention at the base of the aortic leaflets. Although leading edge to leading edge technique is demonstrated for the sinuses of Valsalva and sinotubular junction, some prefer the inner edge to inner edge method (see text for further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Measurement of aortic root diameter at the sinuses of Valsava from 2-D parasternal long-axis image. Although leading edge to leading edge technique is shown, some prefer the inner edge to inner edge method (see text for further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Transesophageal measurements of left ventricular length (L) and minor diameter (LVD) from the mid-esophageal two-chamber view, usually best imaged at a multiplane angle of approximately 60–90 degrees.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 95% confidence intervals for aortic root diameter at the sinuses of Valsalva based on body surface area in: children and adolescents (A), adults aged 20–39years (B), and adults aged 40years or more (C). 132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Transesophageal echo measurements of left ventricular minor axis diameter (LVD) from the trans-gastric two-chamber view of the left ventricle, usually best imaged at an angle of approximately 90–110 degrees after optimizing the maximum obtainable LV size by adjustment of medial-lateral rotation.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Transesophageal echo measurements of wall thickness of the left ventricular septal wall (SWT) and the posterior wall (PWT), from the trans-gastric short axis view of the left ventricle, at the papillary muscle level, usually best imaged at angle of approximately 0–30 degrees.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relative wall thickness (RWT). Patients with normal LV mass can have either concentric remodeling (normal LV mass with increased RWT&gt;0.42) or normal (RWT≤0.42) and normal LV mass. Patients with increased LV mass can have either concentric (RWT&gt;0.42) or eccentric (RWT≤0.42) hypertrophy. These LV mass measurements are based on linear measurements.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Two methods for estimating LV mass based on the area–length (AL) formula and the truncated ellipsoid (TE) formula, from short axis (left) and apical four-chamber (right) 2-D echo views. A1 =total LV area; A2 =LV cavity area; Am =myocardial area, a is the long or semi-major axis from widest minor axis radius to apex, b is the short-axis radius (back calculated from the short-axis cavity area) and d is the truncated semi-major axis from widest short-axis diameter to mitral anulus plane. Assuming a circular area, the radius ( b ) is computed and mean wall thickness ( t ) derived from the short-axis epicardial and cavity areas. See text for explanation.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2-D measurements for volume calculations using the biplane method of discs (modified Simpson's rule), in the apical four-chamber (A4C) and apical two-chamber (A2C) views at end diastole (LV EDD) and at end-systole (LV ESD). The papillary muscles should be excluded from the cavity in the tracing.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Segmental analysis of LV walls based on schematic views, in a parasternal short and long axis orientation, at three different levels. The “apex segments” are usually visualized from apical four-chamber, apical two- and three-chamber views. The apical cap can only be appreciated on some contrast studies. A 16 segment model can be used, without the apical cap, as described in an ASE 1989 document. 2 A 17 segment model, including the apical cap, has been suggested by the American Heart Association Writing Group on Myocardial Segmentation and Registration for Cardiac Imaging. 62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Artist's diagram showing the position of three long axis views and one short axis view of the left ventricle, showing the typical distributions of the right coronary artery (RCA), the left anterior descending (LAD), and the circumflex (Cx) coronary arteries. The arterial distribution varies between patients. Some segments have variable coronary perfusion.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2006, The European Society of Cardiology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330C10-A75B-48C6-86BE-D6955C2C9C3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16/j.euje.2005.12.01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Measurement of left ventricular end-diastolic diameter (EDD) and end-systolic diameter (ESD) from M-mode,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5187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Methods of measuring right ventricular wall thickness (arrows) from an M-mode echo (left) and a subcostal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9393"/>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Mid right-ventricular diameter measured in the apical four-chamber view at level of left ventricular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718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Transesophageal echo measurements of right ventricular diameters from the mid-esophageal four-chamber view,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496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Measurement of the right ventricular outflow tract diameter at the subpulmonary region (RVOT1) and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Measurement of the right ventricular outflow tract at the pulmonic valve annulus (RVOT2), and at and 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12764"/>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Measurement of left atrial diameter (LAD) from M-mode, guided by a parasternal short axis image (upper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479"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Measurement of left atrial volume from the area–length method using the apical four-chamber (A4C) and apical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997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Measurement of left atrial volume from the biplane method of discs (modified Simpson's rule),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0222"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Measurement of aortic root diameters at the aortic valve annulus (AV ann) level, the sinuses of Valsalva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59198"/>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Measurement of aortic root diameter at the sinuses of Valsava from 2-D parasternal long-axis image. Although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4576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Transesophageal measurements of left ventricular length (L) and minor diameter (LVD) from the mid-esophageal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91865"/>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95% confidence intervals for aortic root diameter at the sinuses of Valsalva based on body surface area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582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Transesophageal echo measurements of left ventricular minor axis diameter (LVD) from the trans-gastric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591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Transesophageal echo measurements of wall thickness of the left ventricular septal wall (SWT)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032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relative wall thickness (RWT). Patients with normal LV mass can have either concentric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76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Two methods for estimating LV mass based on the area–length (AL) formula and the truncated ellipsoid (TE)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583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2-D measurements for volume calculations using the biplane method of discs (modified Simpson's rule),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083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Segmental analysis of LV walls based on schematic views, in a parasternal short and long axis orientation,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1823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7, Issue 2, March 2006, Pages 79–108, </a:t>
            </a:r>
            <a:r>
              <a:rPr lang="en-US" altLang="en-US" sz="1000">
                <a:solidFill>
                  <a:srgbClr val="333333"/>
                </a:solidFill>
                <a:hlinkClick r:id="rId3"/>
              </a:rPr>
              <a:t>https://doi.org/10.1016/j.euje.2005.12.014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Artist's diagram showing the position of three long axis views and one short axis view of the left ventricle,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1110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60</Paragraphs>
  <Slides>20</Slides>
  <Notes>20</Notes>
  <TotalTime>3343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13_Office Theme</vt:lpstr>
      <vt:lpstr>Figure 1 Measurement of left ventricular end-diastolic diameter (EDD) and end-systolic diameter (ESD) from M-mode, ...</vt:lpstr>
      <vt:lpstr>Figure 2 Transesophageal measurements of left ventricular length (L) and minor diameter (LVD) from the mid-esophageal ...</vt:lpstr>
      <vt:lpstr>Figure 3 Transesophageal echo measurements of left ventricular minor axis diameter (LVD) from the trans-gastric ...</vt:lpstr>
      <vt:lpstr>Figure 4 Transesophageal echo measurements of wall thickness of the left ventricular septal wall (SWT) and the ...</vt:lpstr>
      <vt:lpstr>Figure 5 Comparison of relative wall thickness (RWT). Patients with normal LV mass can have either concentric ...</vt:lpstr>
      <vt:lpstr>Figure 6 Two methods for estimating LV mass based on the area–length (AL) formula and the truncated ellipsoid (TE) ...</vt:lpstr>
      <vt:lpstr>Figure 7 2-D measurements for volume calculations using the biplane method of discs (modified Simpson's rule), in the ...</vt:lpstr>
      <vt:lpstr>Figure 8 Segmental analysis of LV walls based on schematic views, in a parasternal short and long axis orientation, ...</vt:lpstr>
      <vt:lpstr>Figure 9 Artist's diagram showing the position of three long axis views and one short axis view of the left ventricle, ...</vt:lpstr>
      <vt:lpstr>Figure 10 Methods of measuring right ventricular wall thickness (arrows) from an M-mode echo (left) and a subcostal ...</vt:lpstr>
      <vt:lpstr>Figure 11 Mid right-ventricular diameter measured in the apical four-chamber view at level of left ventricular ...</vt:lpstr>
      <vt:lpstr>Figure 12 Transesophageal echo measurements of right ventricular diameters from the mid-esophageal four-chamber view, ...</vt:lpstr>
      <vt:lpstr>Figure 13 Measurement of the right ventricular outflow tract diameter at the subpulmonary region (RVOT1) and at the ...</vt:lpstr>
      <vt:lpstr>Figure 14 Measurement of the right ventricular outflow tract at the pulmonic valve annulus (RVOT2), and at and main ...</vt:lpstr>
      <vt:lpstr>Figure 15 Measurement of left atrial diameter (LAD) from M-mode, guided by a parasternal short axis image (upper right) ...</vt:lpstr>
      <vt:lpstr>Figure 16 Measurement of left atrial volume from the area–length method using the apical four-chamber (A4C) and apical ...</vt:lpstr>
      <vt:lpstr>Figure 17 Measurement of left atrial volume from the biplane method of discs (modified Simpson's rule), using the ...</vt:lpstr>
      <vt:lpstr>Figure 18 Measurement of aortic root diameters at the aortic valve annulus (AV ann) level, the sinuses of Valsalva ...</vt:lpstr>
      <vt:lpstr>Figure 19 Measurement of aortic root diameter at the sinuses of Valsava from 2-D parasternal long-axis image. Although ...</vt:lpstr>
      <vt:lpstr>Figure 20 95% confidence intervals for aortic root diameter at the sinuses of Valsalva based on body surface area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2024-09-20T01:49:58Z</dcterms:modified>
</cp:coreProperties>
</file>